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9" r:id="rId4"/>
    <p:sldId id="258" r:id="rId5"/>
    <p:sldId id="261" r:id="rId6"/>
    <p:sldId id="262" r:id="rId7"/>
    <p:sldId id="263" r:id="rId8"/>
    <p:sldId id="264" r:id="rId9"/>
    <p:sldId id="260" r:id="rId10"/>
    <p:sldId id="265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5B448-BA5A-4EDD-A64F-45FE8FDAE6DB}" type="datetimeFigureOut">
              <a:rPr lang="ru-RU" smtClean="0"/>
              <a:t>21.03.2021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01E4FA-5BD6-48C1-B572-7C9C4873A2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8448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557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D965B-87A4-4F43-BE02-800BCCDF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 anchor="ctr" anchorCtr="0"/>
          <a:lstStyle/>
          <a:p>
            <a:fld id="{EAE826DB-3373-4102-B1D4-27AE1DC43854}" type="datetime2">
              <a:rPr lang="en-US" smtClean="0"/>
              <a:t>Sunday, March 21,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D35B-CBF1-40D9-BAA7-CF9E1E22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7328" y="6217920"/>
            <a:ext cx="7196328" cy="640080"/>
          </a:xfrm>
        </p:spPr>
        <p:txBody>
          <a:bodyPr anchor="ctr" anchorCtr="0"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6653A-450D-4BDE-8718-99F2D931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>
            <a:lvl1pPr algn="ctr">
              <a:defRPr/>
            </a:lvl1pPr>
          </a:lstStyle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563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B8191-8A0C-4077-9A2D-0255BF81A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FFA74-D373-4CE7-86CC-A222713D33A0}" type="datetime2">
              <a:rPr lang="en-US" smtClean="0"/>
              <a:t>Sunday, March 21,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41B40-57AC-45F3-9AAC-DC2BEBB1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D65F4-29FA-451A-878F-768E426A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675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141D6-1E1A-4A54-A9B4-57F86865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BCA97-9ACB-463B-9843-531F61AFF7D6}" type="datetime2">
              <a:rPr lang="en-US" smtClean="0"/>
              <a:t>Sunday, March 21,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541D6-4702-4421-AEB2-D6CA3AAD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C9F43-CD60-4C38-94C9-0E6D3B72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796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5" y="1825625"/>
            <a:ext cx="10543031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1A7D4-E57E-4789-896B-B2A051BF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B02213-55E4-40C3-AD81-061A704CF01C}" type="datetime2">
              <a:rPr lang="en-US" smtClean="0"/>
              <a:t>Sunday, March 21,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B63EE-3B35-4F8A-BDA3-E778BFE1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39EF2-7937-4C30-A883-7F7BD028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244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43032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43032" cy="15001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E2B4-314C-4D4F-8938-E437A2EF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2E8D-F365-4D38-A544-EB5FDFB13B66}" type="datetime2">
              <a:rPr lang="en-US" smtClean="0"/>
              <a:t>Sunday, March 21,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F23-6986-4A36-97F0-13F305A2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A1B9-2423-42BD-A553-DC5703F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153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599176" cy="4206382"/>
          </a:xfrm>
        </p:spPr>
        <p:txBody>
          <a:bodyPr/>
          <a:lstStyle>
            <a:lvl1pPr marL="457200" indent="-457200">
              <a:buFont typeface="Wingdings 2" panose="05020102010507070707" pitchFamily="18" charset="2"/>
              <a:buChar char="¬"/>
              <a:defRPr/>
            </a:lvl1pPr>
            <a:lvl2pPr marL="800100" indent="-342900">
              <a:buFont typeface="Wingdings 2" panose="05020102010507070707" pitchFamily="18" charset="2"/>
              <a:buChar char="¬"/>
              <a:defRPr/>
            </a:lvl2pPr>
            <a:lvl3pPr marL="1257300" indent="-342900">
              <a:buFont typeface="Wingdings 2" panose="05020102010507070707" pitchFamily="18" charset="2"/>
              <a:buChar char="¬"/>
              <a:defRPr/>
            </a:lvl3pPr>
            <a:lvl4pPr marL="1657350" indent="-285750">
              <a:buFont typeface="Wingdings 2" panose="05020102010507070707" pitchFamily="18" charset="2"/>
              <a:buChar char="¬"/>
              <a:defRPr/>
            </a:lvl4pPr>
            <a:lvl5pPr marL="2114550" indent="-28575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79145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A1B49-6AAA-4DA7-970F-B75899F1A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09EFA-5FA8-414D-B3E5-825261A01EF5}" type="datetime2">
              <a:rPr lang="en-US" smtClean="0"/>
              <a:t>Sunday, March 21,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3649A-B9A2-4737-B47E-758DC140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C1407-C705-451C-878E-8175DCCD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662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554969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554969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70321" y="1681163"/>
            <a:ext cx="4993335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0321" y="2505075"/>
            <a:ext cx="4993335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E5039E75-5EB3-41A5-9FA8-FE67EA9682BD}" type="datetime2">
              <a:rPr lang="en-US" smtClean="0"/>
              <a:t>Sunday, March 21,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14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43A871-5A76-4349-99F0-C46C77380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9DEBB-9EB6-45EA-80B8-1BDD2CC7BB87}" type="datetime2">
              <a:rPr lang="en-US" smtClean="0"/>
              <a:t>Sunday, March 21,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2E803-8BD9-40A2-8389-C19DA114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14ED-B772-4B84-813E-E34C9A97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94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ACCE-A090-4405-8FD0-C27FC1F0F50E}" type="datetime2">
              <a:rPr lang="en-US" smtClean="0"/>
              <a:t>Sunday, March 21,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871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43032" cy="1600200"/>
          </a:xfrm>
        </p:spPr>
        <p:txBody>
          <a:bodyPr anchor="b">
            <a:no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199340"/>
            <a:ext cx="5780468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4813E-250B-4422-AE46-5E1AB964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707304B2-9AC4-47B9-B2F7-257F8B18C751}" type="datetime2">
              <a:rPr lang="en-US" smtClean="0"/>
              <a:t>Sunday, March 21,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5B81-E9CC-45F3-8EF1-35D2C8FF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A7E97-5A73-4602-9582-6CDACB91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828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4489180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305-9768-4792-866C-91238D45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F7B9EBC9-81E6-4DC5-BD69-77A20F19B0A4}" type="datetime2">
              <a:rPr lang="en-US" smtClean="0"/>
              <a:t>Sunday, March 21,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BF050-0FF1-499F-936E-FAAE50DC3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02C2E-1542-46B4-85B1-7A4B3F77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74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586836B-C327-49CB-ADF2-2E730C4A91BF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310F61-136C-42B3-981B-FDE3DD0A8135}"/>
              </a:ext>
            </a:extLst>
          </p:cNvPr>
          <p:cNvSpPr/>
          <p:nvPr/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43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79470878-9263-4FB0-A367-4384F3632CF1}" type="datetime2">
              <a:rPr lang="en-US" smtClean="0"/>
              <a:t>Sunday, March 21,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94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BB3B2C43-5E36-4768-8319-6752D24B4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B044326E-7BB3-4929-BE33-05CA64DBB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12">
            <a:extLst>
              <a:ext uri="{FF2B5EF4-FFF2-40B4-BE49-F238E27FC236}">
                <a16:creationId xmlns:a16="http://schemas.microsoft.com/office/drawing/2014/main" id="{731CF4E0-AA2D-43CA-A528-C52FB1582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01369C-6709-4FEA-9A46-ACDDAA7A27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31727" y="-1327074"/>
            <a:ext cx="1869803" cy="1143673"/>
          </a:xfrm>
        </p:spPr>
        <p:txBody>
          <a:bodyPr anchor="b">
            <a:normAutofit/>
          </a:bodyPr>
          <a:lstStyle/>
          <a:p>
            <a:pPr algn="l"/>
            <a:endParaRPr lang="ru-RU" sz="4800" dirty="0"/>
          </a:p>
          <a:p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4117A5F-F77A-4718-BB71-5E1C4C3C09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9319" y="4432663"/>
            <a:ext cx="5054196" cy="1524995"/>
          </a:xfrm>
        </p:spPr>
        <p:txBody>
          <a:bodyPr>
            <a:normAutofit/>
          </a:bodyPr>
          <a:lstStyle/>
          <a:p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Мартин Лютер Кинг-младший</a:t>
            </a:r>
          </a:p>
          <a:p>
            <a:pPr algn="r"/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Подготовил Марчук Иван </a:t>
            </a:r>
          </a:p>
        </p:txBody>
      </p:sp>
      <p:pic>
        <p:nvPicPr>
          <p:cNvPr id="22" name="Picture 3" descr="Хигхланд мост подключение гора">
            <a:extLst>
              <a:ext uri="{FF2B5EF4-FFF2-40B4-BE49-F238E27FC236}">
                <a16:creationId xmlns:a16="http://schemas.microsoft.com/office/drawing/2014/main" id="{0457649E-592D-4B07-90B2-EE027415F0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10" r="19590"/>
          <a:stretch/>
        </p:blipFill>
        <p:spPr>
          <a:xfrm>
            <a:off x="-6472" y="10"/>
            <a:ext cx="5486394" cy="6857982"/>
          </a:xfrm>
          <a:prstGeom prst="rect">
            <a:avLst/>
          </a:prstGeom>
        </p:spPr>
      </p:pic>
      <p:sp>
        <p:nvSpPr>
          <p:cNvPr id="23" name="Rectangle 14">
            <a:extLst>
              <a:ext uri="{FF2B5EF4-FFF2-40B4-BE49-F238E27FC236}">
                <a16:creationId xmlns:a16="http://schemas.microsoft.com/office/drawing/2014/main" id="{3B083774-A903-4B1B-BC6A-94C1F048E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479921" y="0"/>
            <a:ext cx="287517" cy="6857992"/>
          </a:xfrm>
          <a:prstGeom prst="rect">
            <a:avLst/>
          </a:prstGeom>
          <a:solidFill>
            <a:srgbClr val="B15D3B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5FB189-1F48-4A47-B036-6AF7E11A8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504676" y="-14198"/>
            <a:ext cx="0" cy="6858000"/>
          </a:xfrm>
          <a:prstGeom prst="line">
            <a:avLst/>
          </a:prstGeom>
          <a:ln w="9525" cap="rnd">
            <a:solidFill>
              <a:srgbClr val="B15D3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B335DD-3163-4EC5-8B6B-2AB53E64D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B15D3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0BA63-14A3-48BE-852F-71996BD93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827" y="685799"/>
            <a:ext cx="2358179" cy="3537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AE221D-8296-43A1-BB47-B688165C6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670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7C624C8-7212-46DD-9AB5-C1E575AE2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/>
              <a:t>9</a:t>
            </a:r>
            <a:endParaRPr lang="en-US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7EB6437-8FE6-4762-B40B-7AB09EBD3A51}"/>
              </a:ext>
            </a:extLst>
          </p:cNvPr>
          <p:cNvSpPr/>
          <p:nvPr/>
        </p:nvSpPr>
        <p:spPr>
          <a:xfrm>
            <a:off x="2324774" y="685800"/>
            <a:ext cx="75424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/>
              <a:t>6 принципов ненасильственного сопротивления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CDB4818-1F70-4437-87EC-E3C6C73D1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9239" y="1438884"/>
            <a:ext cx="5853521" cy="4760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DA79565-16DB-401E-962E-FFD73A1BC872}"/>
              </a:ext>
            </a:extLst>
          </p:cNvPr>
          <p:cNvSpPr/>
          <p:nvPr/>
        </p:nvSpPr>
        <p:spPr>
          <a:xfrm>
            <a:off x="4293326" y="5725113"/>
            <a:ext cx="4087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Револьвер узлом, Нью-Йорк, США</a:t>
            </a:r>
          </a:p>
        </p:txBody>
      </p:sp>
    </p:spTree>
    <p:extLst>
      <p:ext uri="{BB962C8B-B14F-4D97-AF65-F5344CB8AC3E}">
        <p14:creationId xmlns:p14="http://schemas.microsoft.com/office/powerpoint/2010/main" val="1000242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9386FCF2-A88B-4AB5-B762-BB601079E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/>
              <a:t>10</a:t>
            </a:r>
            <a:endParaRPr 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89AEC7A2-482E-40F7-92F2-0490DD82C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949" y="1955346"/>
            <a:ext cx="3929743" cy="294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6D4ADB25-8256-4F22-A2E4-B0ED002F8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0833" y="1423851"/>
            <a:ext cx="3932319" cy="4010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E69E426-7388-4742-998C-F1707F08233C}"/>
              </a:ext>
            </a:extLst>
          </p:cNvPr>
          <p:cNvSpPr/>
          <p:nvPr/>
        </p:nvSpPr>
        <p:spPr>
          <a:xfrm>
            <a:off x="2596736" y="4884965"/>
            <a:ext cx="18321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Махатма Ганди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DE2DC21-65E1-4124-9EE2-1DF24D791014}"/>
              </a:ext>
            </a:extLst>
          </p:cNvPr>
          <p:cNvSpPr/>
          <p:nvPr/>
        </p:nvSpPr>
        <p:spPr>
          <a:xfrm>
            <a:off x="7688376" y="5434148"/>
            <a:ext cx="36972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Лютер Кинг прибывший в Индию</a:t>
            </a:r>
          </a:p>
        </p:txBody>
      </p:sp>
    </p:spTree>
    <p:extLst>
      <p:ext uri="{BB962C8B-B14F-4D97-AF65-F5344CB8AC3E}">
        <p14:creationId xmlns:p14="http://schemas.microsoft.com/office/powerpoint/2010/main" val="859983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DEB2295-1AA4-4ABD-BC45-F5F45049D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/>
              <a:t>11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CD719A-CB7A-4D96-84D0-3F1CC8242B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7881" y="1335154"/>
            <a:ext cx="5816237" cy="418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E09F241-89B8-4B2B-9136-A1C230343010}"/>
              </a:ext>
            </a:extLst>
          </p:cNvPr>
          <p:cNvSpPr/>
          <p:nvPr/>
        </p:nvSpPr>
        <p:spPr>
          <a:xfrm>
            <a:off x="4018475" y="5522845"/>
            <a:ext cx="41550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Кинг на одном из своих выступлений</a:t>
            </a:r>
          </a:p>
        </p:txBody>
      </p:sp>
    </p:spTree>
    <p:extLst>
      <p:ext uri="{BB962C8B-B14F-4D97-AF65-F5344CB8AC3E}">
        <p14:creationId xmlns:p14="http://schemas.microsoft.com/office/powerpoint/2010/main" val="4196974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2154CA2-20D9-42BF-947B-4A053A717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0D18B34-E51E-420B-BB77-B0E3CE68B70E}"/>
              </a:ext>
            </a:extLst>
          </p:cNvPr>
          <p:cNvSpPr/>
          <p:nvPr/>
        </p:nvSpPr>
        <p:spPr>
          <a:xfrm>
            <a:off x="9768496" y="5781096"/>
            <a:ext cx="20775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Последний слайд</a:t>
            </a:r>
          </a:p>
        </p:txBody>
      </p:sp>
    </p:spTree>
    <p:extLst>
      <p:ext uri="{BB962C8B-B14F-4D97-AF65-F5344CB8AC3E}">
        <p14:creationId xmlns:p14="http://schemas.microsoft.com/office/powerpoint/2010/main" val="2506283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3901CBE-F21C-48BE-9F95-7CF578F54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339" y="1499394"/>
            <a:ext cx="4642661" cy="3859212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0D51525-1A6E-4C80-A810-70CF2BD20A29}"/>
              </a:ext>
            </a:extLst>
          </p:cNvPr>
          <p:cNvSpPr/>
          <p:nvPr/>
        </p:nvSpPr>
        <p:spPr>
          <a:xfrm>
            <a:off x="3127344" y="5358606"/>
            <a:ext cx="1294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Дом Кинга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4746CFF-6274-48D6-A047-EAFE09805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337" y="1271451"/>
            <a:ext cx="3076888" cy="4315097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09B7A35-9172-4B14-9E1C-237AB5341566}"/>
              </a:ext>
            </a:extLst>
          </p:cNvPr>
          <p:cNvSpPr/>
          <p:nvPr/>
        </p:nvSpPr>
        <p:spPr>
          <a:xfrm>
            <a:off x="7212691" y="5586548"/>
            <a:ext cx="32721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Мартин Лютер Кинг-старший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63208A7-591E-4EF3-A0B1-F076D1446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888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F6CD3D4-91EC-4B46-AB60-A47EE03FA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320" y="785501"/>
            <a:ext cx="7071360" cy="5286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97DD415-8363-4990-ADD2-46CAA4AA6E50}"/>
              </a:ext>
            </a:extLst>
          </p:cNvPr>
          <p:cNvSpPr/>
          <p:nvPr/>
        </p:nvSpPr>
        <p:spPr>
          <a:xfrm>
            <a:off x="695996" y="6072499"/>
            <a:ext cx="108000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Средняя школа Кинга была названа в честь просветителя-афроамериканца Букера Т. Вашингтона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C286AC0-E67F-48E9-9DB1-1A9E37467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295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4E710F3-470C-494E-8393-407E65B92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3281" y="1964145"/>
            <a:ext cx="4394562" cy="2929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637CA07-3D6B-4A7C-9ED4-A889C83E8E3A}"/>
              </a:ext>
            </a:extLst>
          </p:cNvPr>
          <p:cNvSpPr/>
          <p:nvPr/>
        </p:nvSpPr>
        <p:spPr>
          <a:xfrm>
            <a:off x="7808911" y="4893853"/>
            <a:ext cx="31633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колледж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Морхауз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в атланте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8559585-1102-442F-9E0A-FAD230238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6766" y="1746068"/>
            <a:ext cx="4599234" cy="3365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DB7BCB0-07C4-4605-9894-06CDC9BAE1B9}"/>
              </a:ext>
            </a:extLst>
          </p:cNvPr>
          <p:cNvSpPr/>
          <p:nvPr/>
        </p:nvSpPr>
        <p:spPr>
          <a:xfrm>
            <a:off x="2387984" y="5111931"/>
            <a:ext cx="2816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Кинг на службе в церкви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D200B2F-0AD1-4394-BB83-0274491B4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2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30B7E0D-4225-44B7-920F-45E1E9E0F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/>
              <a:t>4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45D1448-4A85-4B2E-ABC2-2C7CF606D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" y="424661"/>
            <a:ext cx="3401968" cy="2290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1EF9980-BC68-4B79-AB54-7D04CCF182EF}"/>
              </a:ext>
            </a:extLst>
          </p:cNvPr>
          <p:cNvSpPr/>
          <p:nvPr/>
        </p:nvSpPr>
        <p:spPr>
          <a:xfrm>
            <a:off x="706723" y="2714914"/>
            <a:ext cx="2871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Роза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Паркс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и Лютер Кинг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FA04941-0736-4A3D-890D-4C4DADD36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738" y="206829"/>
            <a:ext cx="3688079" cy="2420302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903EDB7-14B5-41CE-A1E3-3CB8F322C61B}"/>
              </a:ext>
            </a:extLst>
          </p:cNvPr>
          <p:cNvSpPr/>
          <p:nvPr/>
        </p:nvSpPr>
        <p:spPr>
          <a:xfrm>
            <a:off x="8475810" y="2627131"/>
            <a:ext cx="25599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Тюремное фото Кинга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EBA39EE3-D24F-47C9-9DFB-A4E08A84D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8229" y="1732630"/>
            <a:ext cx="3631473" cy="3773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09008D1-B709-49C1-9582-4F2121B39982}"/>
              </a:ext>
            </a:extLst>
          </p:cNvPr>
          <p:cNvSpPr/>
          <p:nvPr/>
        </p:nvSpPr>
        <p:spPr>
          <a:xfrm>
            <a:off x="3766865" y="5505669"/>
            <a:ext cx="40941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Последствия взрыва в доме Лютера</a:t>
            </a:r>
          </a:p>
        </p:txBody>
      </p:sp>
    </p:spTree>
    <p:extLst>
      <p:ext uri="{BB962C8B-B14F-4D97-AF65-F5344CB8AC3E}">
        <p14:creationId xmlns:p14="http://schemas.microsoft.com/office/powerpoint/2010/main" val="3569694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F2F4D79-CD52-4B07-8CE8-9F98BFF26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/>
              <a:t>5</a:t>
            </a:r>
            <a:endParaRPr lang="en-US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5C56C21-028F-4912-ABCD-A01A4A9FB20D}"/>
              </a:ext>
            </a:extLst>
          </p:cNvPr>
          <p:cNvSpPr/>
          <p:nvPr/>
        </p:nvSpPr>
        <p:spPr>
          <a:xfrm>
            <a:off x="3738678" y="5512693"/>
            <a:ext cx="50395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Кинг выступает с речью «У меня есть мечта»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01F48EA-495E-42A5-87FF-C0CA62257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411" y="622552"/>
            <a:ext cx="7347177" cy="4890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335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0CB881C-5DEC-4344-8CB7-2D80CF4BE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/>
              <a:t>6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8610946-8336-4C40-BE35-59C2EFBDF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708" y="685800"/>
            <a:ext cx="3574959" cy="5281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F448C5F-414F-4143-9F47-7FB6E1F76F74}"/>
              </a:ext>
            </a:extLst>
          </p:cNvPr>
          <p:cNvSpPr/>
          <p:nvPr/>
        </p:nvSpPr>
        <p:spPr>
          <a:xfrm>
            <a:off x="6287589" y="1720840"/>
            <a:ext cx="437170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Закон о Гражданских Правах 1964 года (</a:t>
            </a:r>
            <a:r>
              <a:rPr lang="ru-RU" dirty="0" err="1"/>
              <a:t>The</a:t>
            </a:r>
            <a:r>
              <a:rPr lang="ru-RU" dirty="0"/>
              <a:t> </a:t>
            </a:r>
            <a:r>
              <a:rPr lang="ru-RU" dirty="0" err="1"/>
              <a:t>Civil</a:t>
            </a:r>
            <a:r>
              <a:rPr lang="ru-RU" dirty="0"/>
              <a:t> </a:t>
            </a:r>
            <a:r>
              <a:rPr lang="ru-RU" dirty="0" err="1"/>
              <a:t>Rights</a:t>
            </a:r>
            <a:r>
              <a:rPr lang="ru-RU" dirty="0"/>
              <a:t> </a:t>
            </a:r>
            <a:r>
              <a:rPr lang="ru-RU" dirty="0" err="1"/>
              <a:t>Act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1964) — важный закон трудового и гражданского права в США, сделавший незаконной дискриминацию на основе признаков расы, цвета кожи, пола или этнической принадлежности. Закон запрещает неравные требования к избирателям, а также расовую сегрегацию в школах, общественных местах и на работе.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34EA14E-7CFF-450F-8E13-7F433D700AE0}"/>
              </a:ext>
            </a:extLst>
          </p:cNvPr>
          <p:cNvSpPr/>
          <p:nvPr/>
        </p:nvSpPr>
        <p:spPr>
          <a:xfrm>
            <a:off x="1082844" y="5967545"/>
            <a:ext cx="4474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Закон о гражданских правах 1964, фото</a:t>
            </a:r>
          </a:p>
        </p:txBody>
      </p:sp>
    </p:spTree>
    <p:extLst>
      <p:ext uri="{BB962C8B-B14F-4D97-AF65-F5344CB8AC3E}">
        <p14:creationId xmlns:p14="http://schemas.microsoft.com/office/powerpoint/2010/main" val="3810973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7642722-6626-4285-A29C-0657F7A4E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/>
              <a:t>7</a:t>
            </a:r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409EE0C-DF42-4327-9B64-1E98CE9BC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100" y="1058292"/>
            <a:ext cx="7205799" cy="474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C53621F-E526-4A6B-8201-E7DBD7D1D874}"/>
              </a:ext>
            </a:extLst>
          </p:cNvPr>
          <p:cNvSpPr/>
          <p:nvPr/>
        </p:nvSpPr>
        <p:spPr>
          <a:xfrm>
            <a:off x="2922950" y="5799708"/>
            <a:ext cx="6346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1968, Лютер Кинг возглавляет протест против сегрегации</a:t>
            </a:r>
          </a:p>
        </p:txBody>
      </p:sp>
    </p:spTree>
    <p:extLst>
      <p:ext uri="{BB962C8B-B14F-4D97-AF65-F5344CB8AC3E}">
        <p14:creationId xmlns:p14="http://schemas.microsoft.com/office/powerpoint/2010/main" val="3142782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DD76171-4635-4356-A658-B8B9F42F0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/>
              <a:t>8</a:t>
            </a: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84E21CB-3688-4A50-AACF-A57757A10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100" y="1784544"/>
            <a:ext cx="4989400" cy="3288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3D99E1-A03D-42D6-9676-1188EA1A2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810" y="1784544"/>
            <a:ext cx="4831915" cy="3288911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6C2C04D-E49F-46A0-B630-EDE24A22D227}"/>
              </a:ext>
            </a:extLst>
          </p:cNvPr>
          <p:cNvSpPr/>
          <p:nvPr/>
        </p:nvSpPr>
        <p:spPr>
          <a:xfrm>
            <a:off x="1506984" y="5073455"/>
            <a:ext cx="4781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Белые, протестующие против темнокожих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FB4168F-87E3-4D2E-81D8-8C9C6FC8EBE7}"/>
              </a:ext>
            </a:extLst>
          </p:cNvPr>
          <p:cNvSpPr/>
          <p:nvPr/>
        </p:nvSpPr>
        <p:spPr>
          <a:xfrm>
            <a:off x="7223049" y="5061104"/>
            <a:ext cx="37995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На заднем фоне виден плакат </a:t>
            </a:r>
          </a:p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обвиняющий Кинга в коммунизме</a:t>
            </a:r>
          </a:p>
        </p:txBody>
      </p:sp>
    </p:spTree>
    <p:extLst>
      <p:ext uri="{BB962C8B-B14F-4D97-AF65-F5344CB8AC3E}">
        <p14:creationId xmlns:p14="http://schemas.microsoft.com/office/powerpoint/2010/main" val="2477931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AnalogousFromRegularSeed_2SEEDS">
      <a:dk1>
        <a:srgbClr val="000000"/>
      </a:dk1>
      <a:lt1>
        <a:srgbClr val="FFFFFF"/>
      </a:lt1>
      <a:dk2>
        <a:srgbClr val="412D24"/>
      </a:dk2>
      <a:lt2>
        <a:srgbClr val="E2E6E8"/>
      </a:lt2>
      <a:accent1>
        <a:srgbClr val="B15D3B"/>
      </a:accent1>
      <a:accent2>
        <a:srgbClr val="C34D5B"/>
      </a:accent2>
      <a:accent3>
        <a:srgbClr val="C19F4C"/>
      </a:accent3>
      <a:accent4>
        <a:srgbClr val="3BB1A5"/>
      </a:accent4>
      <a:accent5>
        <a:srgbClr val="4D9EC3"/>
      </a:accent5>
      <a:accent6>
        <a:srgbClr val="3B5AB1"/>
      </a:accent6>
      <a:hlink>
        <a:srgbClr val="398BAD"/>
      </a:hlink>
      <a:folHlink>
        <a:srgbClr val="7F7F7F"/>
      </a:folHlink>
    </a:clrScheme>
    <a:fontScheme name="Dante">
      <a:majorFont>
        <a:latin typeface="Univers Light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180</Words>
  <Application>Microsoft Office PowerPoint</Application>
  <PresentationFormat>Широкоэкранный</PresentationFormat>
  <Paragraphs>35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Arial</vt:lpstr>
      <vt:lpstr>Calibri</vt:lpstr>
      <vt:lpstr>Dante (Headings)2</vt:lpstr>
      <vt:lpstr>Helvetica Neue Medium</vt:lpstr>
      <vt:lpstr>Univers</vt:lpstr>
      <vt:lpstr>Univers Light</vt:lpstr>
      <vt:lpstr>Wingdings 2</vt:lpstr>
      <vt:lpstr>OffsetVTI</vt:lpstr>
      <vt:lpstr>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Ivan</dc:creator>
  <cp:lastModifiedBy>Ivan</cp:lastModifiedBy>
  <cp:revision>14</cp:revision>
  <dcterms:created xsi:type="dcterms:W3CDTF">2021-03-20T14:09:18Z</dcterms:created>
  <dcterms:modified xsi:type="dcterms:W3CDTF">2021-03-21T19:17:05Z</dcterms:modified>
</cp:coreProperties>
</file>